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435" r:id="rId2"/>
    <p:sldId id="436" r:id="rId3"/>
    <p:sldId id="437" r:id="rId4"/>
    <p:sldId id="458" r:id="rId5"/>
    <p:sldId id="455" r:id="rId6"/>
    <p:sldId id="456" r:id="rId7"/>
    <p:sldId id="457" r:id="rId8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17" userDrawn="1">
          <p15:clr>
            <a:srgbClr val="A4A3A4"/>
          </p15:clr>
        </p15:guide>
        <p15:guide id="3" orient="horz" pos="15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6A3"/>
    <a:srgbClr val="089CA3"/>
    <a:srgbClr val="422E3C"/>
    <a:srgbClr val="FC2A51"/>
    <a:srgbClr val="FEFCD3"/>
    <a:srgbClr val="F92833"/>
    <a:srgbClr val="FF0000"/>
    <a:srgbClr val="F4B183"/>
    <a:srgbClr val="C9AE8D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29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822" y="54"/>
      </p:cViewPr>
      <p:guideLst>
        <p:guide pos="3817"/>
        <p:guide orient="horz" pos="15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092D09-6E53-4EE3-94EA-323CDEEA173D}" type="datetimeFigureOut">
              <a:rPr lang="zh-CN" altLang="en-US" smtClean="0"/>
              <a:t>2025/6/3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3550C-0EAD-42A3-AC8C-7F87D0B3B9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356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649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835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745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7357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0975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965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463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51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914-9BB2-4713-9EBF-61770F406B81}" type="datetime1">
              <a:rPr lang="zh-CN" altLang="en-US" smtClean="0"/>
              <a:t>2025/6/3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58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914-9BB2-4713-9EBF-61770F406B81}" type="datetime1">
              <a:rPr lang="zh-CN" altLang="en-US" smtClean="0"/>
              <a:t>2025/6/3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536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4B914-9BB2-4713-9EBF-61770F406B81}" type="datetime1">
              <a:rPr lang="zh-CN" altLang="en-US" smtClean="0"/>
              <a:t>2025/6/3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6538A-33AE-45EB-868C-14B9E34ED9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059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62332" cy="9144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62332" y="892278"/>
            <a:ext cx="10267336" cy="505132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1229668" y="5943600"/>
            <a:ext cx="962332" cy="9144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8"/>
          <p:cNvSpPr txBox="1"/>
          <p:nvPr/>
        </p:nvSpPr>
        <p:spPr>
          <a:xfrm>
            <a:off x="2236565" y="2300006"/>
            <a:ext cx="7718870" cy="12311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8000" b="1" spc="2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Q&amp;A Platform</a:t>
            </a:r>
          </a:p>
        </p:txBody>
      </p:sp>
      <p:sp>
        <p:nvSpPr>
          <p:cNvPr id="15" name="文本框 8"/>
          <p:cNvSpPr txBox="1"/>
          <p:nvPr/>
        </p:nvSpPr>
        <p:spPr>
          <a:xfrm>
            <a:off x="2231176" y="3302512"/>
            <a:ext cx="7656623" cy="533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2400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Lưu Quốc Gia – 58265 – 65KSPM</a:t>
            </a:r>
            <a:endParaRPr lang="zh-CN" altLang="en-US" sz="2400" spc="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4210982" y="4938840"/>
            <a:ext cx="3697012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Hanoi, 6/2025</a:t>
            </a:r>
            <a:endParaRPr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7" name="清晨的琵琶湖 - 萧育霆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09490" y="6315255"/>
            <a:ext cx="202688" cy="20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541018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002890" y="2649896"/>
            <a:ext cx="4748981" cy="252197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77734" y="2649896"/>
            <a:ext cx="4374137" cy="252197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880" y="2958383"/>
            <a:ext cx="1905000" cy="1905000"/>
          </a:xfrm>
          <a:prstGeom prst="rect">
            <a:avLst/>
          </a:prstGeom>
        </p:spPr>
      </p:pic>
      <p:sp>
        <p:nvSpPr>
          <p:cNvPr id="7" name="TextBox 8"/>
          <p:cNvSpPr txBox="1"/>
          <p:nvPr/>
        </p:nvSpPr>
        <p:spPr>
          <a:xfrm>
            <a:off x="428929" y="812617"/>
            <a:ext cx="5667071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8800" b="1" spc="200" dirty="0" err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Nội</a:t>
            </a:r>
            <a:r>
              <a:rPr lang="en-US" altLang="zh-CN" sz="8800" b="1" spc="2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Dung</a:t>
            </a:r>
            <a:endParaRPr lang="zh-CN" altLang="en-US" sz="3600" b="1" spc="200" dirty="0">
              <a:solidFill>
                <a:schemeClr val="accent3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245146" y="1489726"/>
            <a:ext cx="3943964" cy="678519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Giới</a:t>
            </a: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thiệu</a:t>
            </a: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đề</a:t>
            </a: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tài</a:t>
            </a:r>
            <a:endParaRPr lang="zh-CN" altLang="en-US" sz="3200" dirty="0">
              <a:solidFill>
                <a:srgbClr val="422E3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45147" y="2614278"/>
            <a:ext cx="4748981" cy="678519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2. Công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nghệ</a:t>
            </a: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sử</a:t>
            </a: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dụng</a:t>
            </a:r>
            <a:endParaRPr lang="zh-CN" altLang="en-US" sz="3200" dirty="0">
              <a:solidFill>
                <a:srgbClr val="422E3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245147" y="3738830"/>
            <a:ext cx="4500385" cy="678519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Kiến</a:t>
            </a: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trúc</a:t>
            </a: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hệ</a:t>
            </a: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dirty="0" err="1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thống</a:t>
            </a:r>
            <a:endParaRPr lang="zh-CN" altLang="en-US" sz="3200" dirty="0">
              <a:solidFill>
                <a:srgbClr val="422E3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10">
            <a:extLst>
              <a:ext uri="{FF2B5EF4-FFF2-40B4-BE49-F238E27FC236}">
                <a16:creationId xmlns:a16="http://schemas.microsoft.com/office/drawing/2014/main" id="{9579696E-3679-74CE-AAEC-E71E1BAF4D1E}"/>
              </a:ext>
            </a:extLst>
          </p:cNvPr>
          <p:cNvSpPr/>
          <p:nvPr/>
        </p:nvSpPr>
        <p:spPr>
          <a:xfrm>
            <a:off x="7245146" y="4689755"/>
            <a:ext cx="3556817" cy="678519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en-US" altLang="zh-CN" sz="3200" dirty="0">
                <a:solidFill>
                  <a:srgbClr val="422E3C"/>
                </a:solidFill>
                <a:latin typeface="微软雅黑" panose="020B0503020204020204" charset="-122"/>
                <a:ea typeface="微软雅黑" panose="020B0503020204020204" charset="-122"/>
              </a:rPr>
              <a:t>4. Demo</a:t>
            </a:r>
            <a:endParaRPr lang="zh-CN" altLang="en-US" sz="3200" dirty="0">
              <a:solidFill>
                <a:srgbClr val="422E3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2743168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-1"/>
            <a:ext cx="5397910" cy="6858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743200" y="1435558"/>
            <a:ext cx="3910477" cy="398687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8"/>
          <p:cNvSpPr txBox="1"/>
          <p:nvPr/>
        </p:nvSpPr>
        <p:spPr>
          <a:xfrm>
            <a:off x="916963" y="2842041"/>
            <a:ext cx="4949314" cy="92333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6000" b="1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PART ONE</a:t>
            </a:r>
          </a:p>
        </p:txBody>
      </p:sp>
      <p:sp>
        <p:nvSpPr>
          <p:cNvPr id="6" name="TextBox 23"/>
          <p:cNvSpPr txBox="1"/>
          <p:nvPr/>
        </p:nvSpPr>
        <p:spPr>
          <a:xfrm>
            <a:off x="7224147" y="473391"/>
            <a:ext cx="4714568" cy="258739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marL="0" marR="0" indent="0" algn="just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tabLst>
                <a:tab pos="45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Trong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ời đại c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ngh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ệ th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tin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phát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tri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ển nhanh ch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óng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nhu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ầu t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ìm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ki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ếm th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tin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trao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đ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ổi kiến thức ng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ày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càng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tăng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Các n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ền tảng Hỏi &amp; Đ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áp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như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StackOverflow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Quora,...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đã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tr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ở th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ành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ụ hữu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ích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cho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ộng đồng. Đề t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ài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này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ằm x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ây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ựng một ứng dụng web Q&amp;A với c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ác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ức năng cơ bản như đặt c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âu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ỏi, trả lời, b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ình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lu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ận, b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ình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ọn v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à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ản l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ý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ngư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ời d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ùng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087F676B-F232-4DBB-3B06-7FC0EA3244D5}"/>
              </a:ext>
            </a:extLst>
          </p:cNvPr>
          <p:cNvSpPr txBox="1"/>
          <p:nvPr/>
        </p:nvSpPr>
        <p:spPr>
          <a:xfrm>
            <a:off x="6794092" y="4625791"/>
            <a:ext cx="4674007" cy="792863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Giới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 </a:t>
            </a:r>
            <a:r>
              <a:rPr lang="en-US" altLang="zh-CN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thiệu</a:t>
            </a:r>
            <a:endParaRPr lang="en-GB" altLang="zh-CN" sz="36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1455373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-1"/>
            <a:ext cx="5397910" cy="6858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743200" y="1435558"/>
            <a:ext cx="3910477" cy="398687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8"/>
          <p:cNvSpPr txBox="1"/>
          <p:nvPr/>
        </p:nvSpPr>
        <p:spPr>
          <a:xfrm>
            <a:off x="916963" y="2842041"/>
            <a:ext cx="4949314" cy="92333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6000" b="1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PART TWO</a:t>
            </a:r>
          </a:p>
        </p:txBody>
      </p:sp>
      <p:sp>
        <p:nvSpPr>
          <p:cNvPr id="6" name="TextBox 23"/>
          <p:cNvSpPr txBox="1"/>
          <p:nvPr/>
        </p:nvSpPr>
        <p:spPr>
          <a:xfrm>
            <a:off x="7290995" y="1425482"/>
            <a:ext cx="4177105" cy="1898357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quote-cjk-patch"/>
              </a:rPr>
              <a:t>Backend</a:t>
            </a:r>
            <a:r>
              <a:rPr lang="en-US" b="0" i="0" dirty="0">
                <a:solidFill>
                  <a:srgbClr val="404040"/>
                </a:solidFill>
                <a:effectLst/>
                <a:latin typeface="quote-cjk-patch"/>
              </a:rPr>
              <a:t>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quote-cjk-patch"/>
              </a:rPr>
              <a:t>Laravel, PHP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quote-cjk-patch"/>
              </a:rPr>
              <a:t>SQL server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quote-cjk-patch"/>
              </a:rPr>
              <a:t>Frontend</a:t>
            </a:r>
            <a:r>
              <a:rPr lang="en-US" b="0" i="0" dirty="0">
                <a:solidFill>
                  <a:srgbClr val="404040"/>
                </a:solidFill>
                <a:effectLst/>
                <a:latin typeface="quote-cjk-patch"/>
              </a:rPr>
              <a:t>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quote-cjk-patch"/>
              </a:rPr>
              <a:t>Blade Templates.</a:t>
            </a:r>
          </a:p>
        </p:txBody>
      </p:sp>
      <p:sp>
        <p:nvSpPr>
          <p:cNvPr id="7" name="TextBox 23"/>
          <p:cNvSpPr txBox="1"/>
          <p:nvPr/>
        </p:nvSpPr>
        <p:spPr>
          <a:xfrm>
            <a:off x="6794092" y="4625791"/>
            <a:ext cx="4674007" cy="792863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Công </a:t>
            </a:r>
            <a:r>
              <a:rPr lang="en-US" altLang="zh-CN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nghệ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 </a:t>
            </a:r>
            <a:r>
              <a:rPr lang="en-US" altLang="zh-CN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sử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 </a:t>
            </a:r>
            <a:r>
              <a:rPr lang="en-US" altLang="zh-CN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dụng</a:t>
            </a:r>
            <a:endParaRPr lang="en-GB" altLang="zh-CN" sz="36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3877888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-1"/>
            <a:ext cx="5397910" cy="6858001"/>
          </a:xfrm>
          <a:prstGeom prst="rect">
            <a:avLst/>
          </a:prstGeom>
          <a:solidFill>
            <a:srgbClr val="089C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743200" y="1435558"/>
            <a:ext cx="3910477" cy="3986879"/>
          </a:xfrm>
          <a:prstGeom prst="rect">
            <a:avLst/>
          </a:prstGeom>
          <a:solidFill>
            <a:srgbClr val="0076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8"/>
          <p:cNvSpPr txBox="1"/>
          <p:nvPr/>
        </p:nvSpPr>
        <p:spPr>
          <a:xfrm>
            <a:off x="916962" y="2842041"/>
            <a:ext cx="5118265" cy="92333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6000" b="1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PART THREE</a:t>
            </a:r>
          </a:p>
        </p:txBody>
      </p:sp>
      <p:sp>
        <p:nvSpPr>
          <p:cNvPr id="6" name="TextBox 23"/>
          <p:cNvSpPr txBox="1"/>
          <p:nvPr/>
        </p:nvSpPr>
        <p:spPr>
          <a:xfrm>
            <a:off x="7290993" y="573412"/>
            <a:ext cx="4177105" cy="770228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</a:pPr>
            <a:r>
              <a:rPr lang="en-US" sz="2000" i="0" dirty="0" err="1">
                <a:solidFill>
                  <a:srgbClr val="404040"/>
                </a:solidFill>
                <a:effectLst/>
                <a:latin typeface="quote-cjk-patch"/>
              </a:rPr>
              <a:t>Mô</a:t>
            </a:r>
            <a:r>
              <a:rPr lang="en-US" sz="2000" i="0" dirty="0">
                <a:solidFill>
                  <a:srgbClr val="404040"/>
                </a:solidFill>
                <a:effectLst/>
                <a:latin typeface="quote-cjk-patch"/>
              </a:rPr>
              <a:t> </a:t>
            </a:r>
            <a:r>
              <a:rPr lang="en-US" sz="2000" i="0" dirty="0" err="1">
                <a:solidFill>
                  <a:srgbClr val="404040"/>
                </a:solidFill>
                <a:effectLst/>
                <a:latin typeface="quote-cjk-patch"/>
              </a:rPr>
              <a:t>hình</a:t>
            </a:r>
            <a:r>
              <a:rPr lang="en-US" sz="2000" i="0" dirty="0">
                <a:solidFill>
                  <a:srgbClr val="404040"/>
                </a:solidFill>
                <a:effectLst/>
                <a:latin typeface="quote-cjk-patch"/>
              </a:rPr>
              <a:t> MVC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</a:pPr>
            <a:r>
              <a:rPr lang="en-US" sz="2000" dirty="0" err="1">
                <a:solidFill>
                  <a:srgbClr val="404040"/>
                </a:solidFill>
                <a:latin typeface="quote-cjk-patch"/>
              </a:rPr>
              <a:t>Sơ</a:t>
            </a:r>
            <a:r>
              <a:rPr lang="en-US" sz="2000" dirty="0">
                <a:solidFill>
                  <a:srgbClr val="404040"/>
                </a:solidFill>
                <a:latin typeface="quote-cjk-patch"/>
              </a:rPr>
              <a:t> </a:t>
            </a:r>
            <a:r>
              <a:rPr lang="en-US" sz="2000" dirty="0" err="1">
                <a:solidFill>
                  <a:srgbClr val="404040"/>
                </a:solidFill>
                <a:latin typeface="quote-cjk-patch"/>
              </a:rPr>
              <a:t>đồ</a:t>
            </a:r>
            <a:r>
              <a:rPr lang="en-US" sz="2000" dirty="0">
                <a:solidFill>
                  <a:srgbClr val="404040"/>
                </a:solidFill>
                <a:latin typeface="quote-cjk-patch"/>
              </a:rPr>
              <a:t> CSDL</a:t>
            </a:r>
            <a:endParaRPr lang="en-US" sz="2000" b="0" i="0" dirty="0">
              <a:solidFill>
                <a:srgbClr val="404040"/>
              </a:solidFill>
              <a:effectLst/>
              <a:latin typeface="quote-cjk-patch"/>
            </a:endParaRPr>
          </a:p>
        </p:txBody>
      </p:sp>
      <p:sp>
        <p:nvSpPr>
          <p:cNvPr id="7" name="TextBox 23"/>
          <p:cNvSpPr txBox="1"/>
          <p:nvPr/>
        </p:nvSpPr>
        <p:spPr>
          <a:xfrm>
            <a:off x="7308324" y="5024114"/>
            <a:ext cx="4177105" cy="796646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Kiến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 </a:t>
            </a:r>
            <a:r>
              <a:rPr lang="en-US" altLang="zh-CN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trúc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 </a:t>
            </a:r>
            <a:r>
              <a:rPr lang="en-US" altLang="zh-CN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hệ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 </a:t>
            </a:r>
            <a:r>
              <a:rPr lang="en-US" altLang="zh-CN" sz="3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thống</a:t>
            </a:r>
            <a:endParaRPr lang="en-GB" altLang="zh-CN" sz="36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C67288-3A36-A4FA-21EE-DE00F46D8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0993" y="1605489"/>
            <a:ext cx="4062807" cy="347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400968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0" y="-1"/>
            <a:ext cx="5397910" cy="6858001"/>
          </a:xfrm>
          <a:prstGeom prst="rect">
            <a:avLst/>
          </a:prstGeom>
          <a:solidFill>
            <a:srgbClr val="089C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743200" y="1435558"/>
            <a:ext cx="3910477" cy="3986879"/>
          </a:xfrm>
          <a:prstGeom prst="rect">
            <a:avLst/>
          </a:prstGeom>
          <a:solidFill>
            <a:srgbClr val="0076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8"/>
          <p:cNvSpPr txBox="1"/>
          <p:nvPr/>
        </p:nvSpPr>
        <p:spPr>
          <a:xfrm>
            <a:off x="916963" y="2842041"/>
            <a:ext cx="4949314" cy="92333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6000" b="1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PART FOUR</a:t>
            </a:r>
          </a:p>
        </p:txBody>
      </p:sp>
      <p:sp>
        <p:nvSpPr>
          <p:cNvPr id="7" name="TextBox 23"/>
          <p:cNvSpPr txBox="1"/>
          <p:nvPr/>
        </p:nvSpPr>
        <p:spPr>
          <a:xfrm>
            <a:off x="7290994" y="4625791"/>
            <a:ext cx="4177105" cy="796646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Demo</a:t>
            </a:r>
            <a:endParaRPr lang="en-GB" altLang="zh-CN" sz="36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3095674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62332" cy="914400"/>
          </a:xfrm>
          <a:prstGeom prst="rect">
            <a:avLst/>
          </a:prstGeom>
          <a:solidFill>
            <a:srgbClr val="089C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62332" y="892278"/>
            <a:ext cx="10267336" cy="5051322"/>
          </a:xfrm>
          <a:prstGeom prst="rect">
            <a:avLst/>
          </a:prstGeom>
          <a:solidFill>
            <a:srgbClr val="0076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1229668" y="5943600"/>
            <a:ext cx="962332" cy="914400"/>
          </a:xfrm>
          <a:prstGeom prst="rect">
            <a:avLst/>
          </a:prstGeom>
          <a:solidFill>
            <a:srgbClr val="089C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8"/>
          <p:cNvSpPr txBox="1"/>
          <p:nvPr/>
        </p:nvSpPr>
        <p:spPr>
          <a:xfrm>
            <a:off x="2236565" y="2300006"/>
            <a:ext cx="7718870" cy="12311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8000" b="1" spc="2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Thanks!</a:t>
            </a:r>
            <a:endParaRPr lang="zh-CN" altLang="en-US" sz="8000" b="1" spc="2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4210982" y="4938840"/>
            <a:ext cx="3697012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@Cob</a:t>
            </a:r>
            <a:endParaRPr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3090903"/>
      </p:ext>
    </p:extLst>
  </p:cSld>
  <p:clrMapOvr>
    <a:masterClrMapping/>
  </p:clrMapOvr>
  <p:transition spd="slow" advTm="2000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红色商务工作汇报PPT模板8"/>
</p:tagLst>
</file>

<file path=ppt/theme/theme1.xml><?xml version="1.0" encoding="utf-8"?>
<a:theme xmlns:a="http://schemas.openxmlformats.org/drawingml/2006/main" name="Office 主题">
  <a:themeElements>
    <a:clrScheme name="蓝色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3433</TotalTime>
  <Words>212</Words>
  <Application>Microsoft Office PowerPoint</Application>
  <PresentationFormat>Widescreen</PresentationFormat>
  <Paragraphs>38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微软雅黑</vt:lpstr>
      <vt:lpstr>Arial</vt:lpstr>
      <vt:lpstr>Calibri</vt:lpstr>
      <vt:lpstr>Calibri Light</vt:lpstr>
      <vt:lpstr>quote-cjk-patch</vt:lpstr>
      <vt:lpstr>Times New Roman</vt:lpstr>
      <vt:lpstr>思源黑体 CN Bold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红色商务工作汇报PPT模板8</dc:title>
  <dc:creator>andy</dc:creator>
  <cp:lastModifiedBy>Lưu Quốc Gia-65IT2</cp:lastModifiedBy>
  <cp:revision>517</cp:revision>
  <dcterms:created xsi:type="dcterms:W3CDTF">2019-04-09T06:58:04Z</dcterms:created>
  <dcterms:modified xsi:type="dcterms:W3CDTF">2025-06-02T21:45:54Z</dcterms:modified>
</cp:coreProperties>
</file>

<file path=docProps/thumbnail.jpeg>
</file>